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1FA4984-ABE8-49F9-A30B-D436F025E34F}" type="slidenum">
              <a:rPr lang="tr-TR" smtClean="0"/>
              <a:t>‹#›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0D4BD6D-6468-461F-B167-F4C0FD743B48}" type="datetimeFigureOut">
              <a:rPr lang="tr-TR" smtClean="0"/>
              <a:t>20.11.2020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İLKOKUMA YAZMAYA HAZIRLIK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6173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2204864"/>
            <a:ext cx="7620000" cy="1143000"/>
          </a:xfrm>
        </p:spPr>
        <p:txBody>
          <a:bodyPr/>
          <a:lstStyle/>
          <a:p>
            <a:r>
              <a:rPr lang="tr-TR" sz="4800" dirty="0"/>
              <a:t>Dinleme eğitimi çalışmaları </a:t>
            </a:r>
            <a:br>
              <a:rPr lang="tr-TR" sz="4800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1332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7620000" cy="1143000"/>
          </a:xfrm>
        </p:spPr>
        <p:txBody>
          <a:bodyPr/>
          <a:lstStyle/>
          <a:p>
            <a:r>
              <a:rPr lang="tr-TR" sz="4800" dirty="0"/>
              <a:t>Parmak, el ve kol kaslarını geliştirme çalışmaları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56134" y="1524000"/>
            <a:ext cx="668655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600" dirty="0"/>
          </a:p>
          <a:p>
            <a:pPr marL="0" indent="0">
              <a:buNone/>
            </a:pP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30137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2276872"/>
            <a:ext cx="7620000" cy="1143000"/>
          </a:xfrm>
        </p:spPr>
        <p:txBody>
          <a:bodyPr/>
          <a:lstStyle/>
          <a:p>
            <a:r>
              <a:rPr lang="tr-TR" sz="4800" dirty="0"/>
              <a:t>Boyama ve çizgi çalışmaları</a:t>
            </a:r>
            <a:br>
              <a:rPr lang="tr-TR" sz="4800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561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7620000" cy="1143000"/>
          </a:xfrm>
        </p:spPr>
        <p:txBody>
          <a:bodyPr/>
          <a:lstStyle/>
          <a:p>
            <a:r>
              <a:rPr lang="tr-TR" dirty="0" smtClean="0"/>
              <a:t>Görsel Algı Çalışmaları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7103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7620000" cy="1143000"/>
          </a:xfrm>
        </p:spPr>
        <p:txBody>
          <a:bodyPr/>
          <a:lstStyle/>
          <a:p>
            <a:r>
              <a:rPr lang="tr-TR" dirty="0" smtClean="0"/>
              <a:t>İşitsel Algı Çalışmaları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0137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7620000" cy="1143000"/>
          </a:xfrm>
        </p:spPr>
        <p:txBody>
          <a:bodyPr/>
          <a:lstStyle/>
          <a:p>
            <a:r>
              <a:rPr lang="tr-TR" dirty="0" smtClean="0"/>
              <a:t>Örüntü Oluşturma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19259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itişiklik">
  <a:themeElements>
    <a:clrScheme name="Bitişiklik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i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itişiklik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26</Words>
  <Application>Microsoft Office PowerPoint</Application>
  <PresentationFormat>Ekran Gösterisi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Bitişiklik</vt:lpstr>
      <vt:lpstr>İLKOKUMA YAZMAYA HAZIRLIK</vt:lpstr>
      <vt:lpstr>Dinleme eğitimi çalışmaları  </vt:lpstr>
      <vt:lpstr>Parmak, el ve kol kaslarını geliştirme çalışmaları </vt:lpstr>
      <vt:lpstr>Boyama ve çizgi çalışmaları </vt:lpstr>
      <vt:lpstr>Görsel Algı Çalışmaları</vt:lpstr>
      <vt:lpstr>İşitsel Algı Çalışmaları</vt:lpstr>
      <vt:lpstr>Örüntü Oluşturma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İLKOKUMA YAZMAYA HAZIRLIK</dc:title>
  <dc:creator>Hp</dc:creator>
  <cp:lastModifiedBy>Hp</cp:lastModifiedBy>
  <cp:revision>1</cp:revision>
  <dcterms:created xsi:type="dcterms:W3CDTF">2020-11-20T19:01:22Z</dcterms:created>
  <dcterms:modified xsi:type="dcterms:W3CDTF">2020-11-20T19:05:34Z</dcterms:modified>
</cp:coreProperties>
</file>